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70" r:id="rId6"/>
    <p:sldId id="27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78B9"/>
    <a:srgbClr val="002261"/>
    <a:srgbClr val="052264"/>
    <a:srgbClr val="72253D"/>
    <a:srgbClr val="00945E"/>
    <a:srgbClr val="026662"/>
    <a:srgbClr val="007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CDC8B4-D737-6F0C-BB04-FD43C8EDD1E9}" v="1" dt="2026-07-16T12:55:43.077"/>
    <p1510:client id="{F369A4DF-2CE6-2957-692E-638901ADFEEB}" v="46" dt="2026-07-16T12:17:56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Roche" userId="S::naomi.roche@hartshillacademy.org.uk::76c4e595-80ba-49de-9036-36ac2779fdcb" providerId="AD" clId="Web-{84CDC8B4-D737-6F0C-BB04-FD43C8EDD1E9}"/>
    <pc:docChg chg="delSld">
      <pc:chgData name="Naomi Roche" userId="S::naomi.roche@hartshillacademy.org.uk::76c4e595-80ba-49de-9036-36ac2779fdcb" providerId="AD" clId="Web-{84CDC8B4-D737-6F0C-BB04-FD43C8EDD1E9}" dt="2026-07-16T12:55:43.077" v="0"/>
      <pc:docMkLst>
        <pc:docMk/>
      </pc:docMkLst>
      <pc:sldChg chg="del">
        <pc:chgData name="Naomi Roche" userId="S::naomi.roche@hartshillacademy.org.uk::76c4e595-80ba-49de-9036-36ac2779fdcb" providerId="AD" clId="Web-{84CDC8B4-D737-6F0C-BB04-FD43C8EDD1E9}" dt="2026-07-16T12:55:43.077" v="0"/>
        <pc:sldMkLst>
          <pc:docMk/>
          <pc:sldMk cId="571687264" sldId="274"/>
        </pc:sldMkLst>
      </pc:sldChg>
    </pc:docChg>
  </pc:docChgLst>
  <pc:docChgLst>
    <pc:chgData name="Naomi Roche" userId="S::naomi.roche@hartshillacademy.org.uk::76c4e595-80ba-49de-9036-36ac2779fdcb" providerId="AD" clId="Web-{F369A4DF-2CE6-2957-692E-638901ADFEEB}"/>
    <pc:docChg chg="addSld delSld modSld sldOrd">
      <pc:chgData name="Naomi Roche" userId="S::naomi.roche@hartshillacademy.org.uk::76c4e595-80ba-49de-9036-36ac2779fdcb" providerId="AD" clId="Web-{F369A4DF-2CE6-2957-692E-638901ADFEEB}" dt="2026-07-16T12:17:56.464" v="43"/>
      <pc:docMkLst>
        <pc:docMk/>
      </pc:docMkLst>
      <pc:sldChg chg="modSp">
        <pc:chgData name="Naomi Roche" userId="S::naomi.roche@hartshillacademy.org.uk::76c4e595-80ba-49de-9036-36ac2779fdcb" providerId="AD" clId="Web-{F369A4DF-2CE6-2957-692E-638901ADFEEB}" dt="2026-07-16T12:12:50.221" v="9" actId="20577"/>
        <pc:sldMkLst>
          <pc:docMk/>
          <pc:sldMk cId="4220364805" sldId="256"/>
        </pc:sldMkLst>
        <pc:spChg chg="mod">
          <ac:chgData name="Naomi Roche" userId="S::naomi.roche@hartshillacademy.org.uk::76c4e595-80ba-49de-9036-36ac2779fdcb" providerId="AD" clId="Web-{F369A4DF-2CE6-2957-692E-638901ADFEEB}" dt="2026-07-16T12:12:50.221" v="9" actId="20577"/>
          <ac:spMkLst>
            <pc:docMk/>
            <pc:sldMk cId="4220364805" sldId="256"/>
            <ac:spMk id="2" creationId="{087BAB27-1B72-44DA-8EF1-4CDA0DD79C41}"/>
          </ac:spMkLst>
        </pc:spChg>
      </pc:sldChg>
      <pc:sldChg chg="add del">
        <pc:chgData name="Naomi Roche" userId="S::naomi.roche@hartshillacademy.org.uk::76c4e595-80ba-49de-9036-36ac2779fdcb" providerId="AD" clId="Web-{F369A4DF-2CE6-2957-692E-638901ADFEEB}" dt="2026-07-16T12:17:55.011" v="42"/>
        <pc:sldMkLst>
          <pc:docMk/>
          <pc:sldMk cId="2595094179" sldId="257"/>
        </pc:sldMkLst>
      </pc:sldChg>
      <pc:sldChg chg="del ord">
        <pc:chgData name="Naomi Roche" userId="S::naomi.roche@hartshillacademy.org.uk::76c4e595-80ba-49de-9036-36ac2779fdcb" providerId="AD" clId="Web-{F369A4DF-2CE6-2957-692E-638901ADFEEB}" dt="2026-07-16T12:17:56.464" v="43"/>
        <pc:sldMkLst>
          <pc:docMk/>
          <pc:sldMk cId="3018602073" sldId="272"/>
        </pc:sldMkLst>
      </pc:sldChg>
      <pc:sldChg chg="addSp modSp add">
        <pc:chgData name="Naomi Roche" userId="S::naomi.roche@hartshillacademy.org.uk::76c4e595-80ba-49de-9036-36ac2779fdcb" providerId="AD" clId="Web-{F369A4DF-2CE6-2957-692E-638901ADFEEB}" dt="2026-07-16T12:13:50.910" v="22" actId="14100"/>
        <pc:sldMkLst>
          <pc:docMk/>
          <pc:sldMk cId="364990515" sldId="273"/>
        </pc:sldMkLst>
        <pc:picChg chg="mod">
          <ac:chgData name="Naomi Roche" userId="S::naomi.roche@hartshillacademy.org.uk::76c4e595-80ba-49de-9036-36ac2779fdcb" providerId="AD" clId="Web-{F369A4DF-2CE6-2957-692E-638901ADFEEB}" dt="2026-07-16T12:13:23.456" v="15" actId="14100"/>
          <ac:picMkLst>
            <pc:docMk/>
            <pc:sldMk cId="364990515" sldId="273"/>
            <ac:picMk id="5" creationId="{8D599C45-BE96-C78D-D9FD-4BDA9BB5DB17}"/>
          </ac:picMkLst>
        </pc:picChg>
        <pc:picChg chg="add mod">
          <ac:chgData name="Naomi Roche" userId="S::naomi.roche@hartshillacademy.org.uk::76c4e595-80ba-49de-9036-36ac2779fdcb" providerId="AD" clId="Web-{F369A4DF-2CE6-2957-692E-638901ADFEEB}" dt="2026-07-16T12:13:30.597" v="17" actId="1076"/>
          <ac:picMkLst>
            <pc:docMk/>
            <pc:sldMk cId="364990515" sldId="273"/>
            <ac:picMk id="15" creationId="{60406E9F-2300-9A86-F299-1B851A62253C}"/>
          </ac:picMkLst>
        </pc:picChg>
        <pc:cxnChg chg="add mod">
          <ac:chgData name="Naomi Roche" userId="S::naomi.roche@hartshillacademy.org.uk::76c4e595-80ba-49de-9036-36ac2779fdcb" providerId="AD" clId="Web-{F369A4DF-2CE6-2957-692E-638901ADFEEB}" dt="2026-07-16T12:13:50.910" v="22" actId="14100"/>
          <ac:cxnSpMkLst>
            <pc:docMk/>
            <pc:sldMk cId="364990515" sldId="273"/>
            <ac:cxnSpMk id="17" creationId="{A8EAEA4F-B94E-8CCB-72BF-CF76C18DA581}"/>
          </ac:cxnSpMkLst>
        </pc:cxnChg>
        <pc:cxnChg chg="mod">
          <ac:chgData name="Naomi Roche" userId="S::naomi.roche@hartshillacademy.org.uk::76c4e595-80ba-49de-9036-36ac2779fdcb" providerId="AD" clId="Web-{F369A4DF-2CE6-2957-692E-638901ADFEEB}" dt="2026-07-16T12:13:25.738" v="16" actId="14100"/>
          <ac:cxnSpMkLst>
            <pc:docMk/>
            <pc:sldMk cId="364990515" sldId="273"/>
            <ac:cxnSpMk id="27" creationId="{33139D7A-6359-6CD7-3BC9-334342D36BD8}"/>
          </ac:cxnSpMkLst>
        </pc:cxnChg>
      </pc:sldChg>
      <pc:sldChg chg="addSp modSp add">
        <pc:chgData name="Naomi Roche" userId="S::naomi.roche@hartshillacademy.org.uk::76c4e595-80ba-49de-9036-36ac2779fdcb" providerId="AD" clId="Web-{F369A4DF-2CE6-2957-692E-638901ADFEEB}" dt="2026-07-16T12:17:41.323" v="41" actId="1076"/>
        <pc:sldMkLst>
          <pc:docMk/>
          <pc:sldMk cId="571687264" sldId="274"/>
        </pc:sldMkLst>
        <pc:spChg chg="add mod">
          <ac:chgData name="Naomi Roche" userId="S::naomi.roche@hartshillacademy.org.uk::76c4e595-80ba-49de-9036-36ac2779fdcb" providerId="AD" clId="Web-{F369A4DF-2CE6-2957-692E-638901ADFEEB}" dt="2026-07-16T12:17:41.323" v="41" actId="1076"/>
          <ac:spMkLst>
            <pc:docMk/>
            <pc:sldMk cId="571687264" sldId="274"/>
            <ac:spMk id="2" creationId="{0BD98159-D27F-1C37-B93F-A615A8A8BEDF}"/>
          </ac:spMkLst>
        </pc:spChg>
        <pc:spChg chg="mod">
          <ac:chgData name="Naomi Roche" userId="S::naomi.roche@hartshillacademy.org.uk::76c4e595-80ba-49de-9036-36ac2779fdcb" providerId="AD" clId="Web-{F369A4DF-2CE6-2957-692E-638901ADFEEB}" dt="2026-07-16T12:17:41.276" v="35" actId="1076"/>
          <ac:spMkLst>
            <pc:docMk/>
            <pc:sldMk cId="571687264" sldId="274"/>
            <ac:spMk id="5" creationId="{1CDF6F2D-2E11-870C-B854-67CBDE3ACE08}"/>
          </ac:spMkLst>
        </pc:spChg>
        <pc:spChg chg="mod">
          <ac:chgData name="Naomi Roche" userId="S::naomi.roche@hartshillacademy.org.uk::76c4e595-80ba-49de-9036-36ac2779fdcb" providerId="AD" clId="Web-{F369A4DF-2CE6-2957-692E-638901ADFEEB}" dt="2026-07-16T12:17:41.276" v="36" actId="1076"/>
          <ac:spMkLst>
            <pc:docMk/>
            <pc:sldMk cId="571687264" sldId="274"/>
            <ac:spMk id="6" creationId="{947C996D-CE63-9449-7980-682BA53548A7}"/>
          </ac:spMkLst>
        </pc:spChg>
        <pc:spChg chg="mod">
          <ac:chgData name="Naomi Roche" userId="S::naomi.roche@hartshillacademy.org.uk::76c4e595-80ba-49de-9036-36ac2779fdcb" providerId="AD" clId="Web-{F369A4DF-2CE6-2957-692E-638901ADFEEB}" dt="2026-07-16T12:17:41.292" v="37" actId="1076"/>
          <ac:spMkLst>
            <pc:docMk/>
            <pc:sldMk cId="571687264" sldId="274"/>
            <ac:spMk id="7" creationId="{A00338C6-9BAD-6713-9F3D-6018695BF288}"/>
          </ac:spMkLst>
        </pc:spChg>
        <pc:spChg chg="mod">
          <ac:chgData name="Naomi Roche" userId="S::naomi.roche@hartshillacademy.org.uk::76c4e595-80ba-49de-9036-36ac2779fdcb" providerId="AD" clId="Web-{F369A4DF-2CE6-2957-692E-638901ADFEEB}" dt="2026-07-16T12:17:41.292" v="38" actId="1076"/>
          <ac:spMkLst>
            <pc:docMk/>
            <pc:sldMk cId="571687264" sldId="274"/>
            <ac:spMk id="8" creationId="{2E4CE325-3B05-2890-46FC-FD90B3AD4F73}"/>
          </ac:spMkLst>
        </pc:spChg>
        <pc:spChg chg="mod">
          <ac:chgData name="Naomi Roche" userId="S::naomi.roche@hartshillacademy.org.uk::76c4e595-80ba-49de-9036-36ac2779fdcb" providerId="AD" clId="Web-{F369A4DF-2CE6-2957-692E-638901ADFEEB}" dt="2026-07-16T12:17:41.307" v="39" actId="1076"/>
          <ac:spMkLst>
            <pc:docMk/>
            <pc:sldMk cId="571687264" sldId="274"/>
            <ac:spMk id="9" creationId="{B5355673-A4A6-6A72-E866-0594C7991F15}"/>
          </ac:spMkLst>
        </pc:spChg>
        <pc:spChg chg="mod">
          <ac:chgData name="Naomi Roche" userId="S::naomi.roche@hartshillacademy.org.uk::76c4e595-80ba-49de-9036-36ac2779fdcb" providerId="AD" clId="Web-{F369A4DF-2CE6-2957-692E-638901ADFEEB}" dt="2026-07-16T12:17:41.307" v="40" actId="1076"/>
          <ac:spMkLst>
            <pc:docMk/>
            <pc:sldMk cId="571687264" sldId="274"/>
            <ac:spMk id="10" creationId="{08CCDDB5-BBB3-A08E-39F3-5E53E6D6A71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D3D195-022A-4A15-A490-246ADB20D074}"/>
              </a:ext>
            </a:extLst>
          </p:cNvPr>
          <p:cNvSpPr/>
          <p:nvPr userDrawn="1"/>
        </p:nvSpPr>
        <p:spPr>
          <a:xfrm>
            <a:off x="0" y="0"/>
            <a:ext cx="9144000" cy="3879669"/>
          </a:xfrm>
          <a:prstGeom prst="rect">
            <a:avLst/>
          </a:prstGeom>
          <a:solidFill>
            <a:srgbClr val="052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18EE3D-B9A2-4805-A15C-F462B9900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4251" y="1187677"/>
            <a:ext cx="7515498" cy="2404608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594B9B2-5824-472E-BF02-3D494F9B1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251" y="4023360"/>
            <a:ext cx="7515498" cy="124750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5226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742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4069" y="1216419"/>
            <a:ext cx="8335862" cy="449854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B3F89E-CBA2-4C77-A69C-034894186682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11A7D7-190B-5C99-E35E-0BCD0352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333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7"/>
            <a:ext cx="2375242" cy="5354036"/>
          </a:xfrm>
          <a:prstGeom prst="rect">
            <a:avLst/>
          </a:prstGeom>
        </p:spPr>
        <p:txBody>
          <a:bodyPr vert="eaVert"/>
          <a:lstStyle>
            <a:lvl1pPr>
              <a:defRPr b="1">
                <a:solidFill>
                  <a:srgbClr val="05226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6"/>
            <a:ext cx="5800725" cy="53399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219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56EE-BF38-4691-B6F6-DD4C51041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276" y="1234235"/>
            <a:ext cx="4093574" cy="4470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5AF5E-00D0-4000-B1EC-22045EBA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2" y="1234235"/>
            <a:ext cx="4127989" cy="4470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A097CB-94A6-E407-2747-7028EF5C7AA0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1AF0CDCC-4C79-1956-C66E-8F4E98E89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5307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8758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12D03-C566-467D-B64F-35E7297AE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279" y="1229110"/>
            <a:ext cx="407690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DA078-B88F-4B81-9371-14E44A41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1279" y="2236716"/>
            <a:ext cx="4076905" cy="349816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96D98-2F60-4B29-BA90-5B0026765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29110"/>
            <a:ext cx="4127989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65AB6A-17B4-478C-9D94-9BB7DEE04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236716"/>
            <a:ext cx="4127988" cy="349816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BF9D12B-1ED5-201E-A757-0FBF5E8B69AB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0532976-1C48-5517-8739-6C51B83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8" y="196505"/>
            <a:ext cx="8353069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026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8C75860-4147-A34E-51C0-6F0B2187C37B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72AC3DDC-E63A-8AFF-0628-EA8F0DEB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2224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91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94CB-BF36-4E71-8840-A58CFCD7A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1241831"/>
            <a:ext cx="4869748" cy="44502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68FEB-D79D-4486-950D-DF7E9F14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279" y="1241829"/>
            <a:ext cx="3157742" cy="4458199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F07FEEE-CC99-E08F-FBE0-FEA6EE1CA3D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721342E4-33B9-B0F7-297F-B7A72AF1C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53070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524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08C46-2594-40CC-829A-2AF4A7FCE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1222785"/>
            <a:ext cx="4869748" cy="4409664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87E66-62E8-4205-B17C-19175C86F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1279" y="1222785"/>
            <a:ext cx="3157742" cy="4417602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2CC900F-31B8-9895-6876-8E1D340B883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8CB94558-21B8-0609-4C8B-43AD621BE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53070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118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F3CC6-4E0B-4634-9D57-55F690FA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04069" y="1264510"/>
            <a:ext cx="8335862" cy="44504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E6A17A3-6A6C-4FFE-F23F-7157A203007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11C346C0-0751-18C2-68AC-22D005C2A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023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69" y="1253331"/>
            <a:ext cx="8335862" cy="4342399"/>
          </a:xfrm>
        </p:spPr>
        <p:txBody>
          <a:bodyPr/>
          <a:lstStyle>
            <a:lvl1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1pPr>
            <a:lvl2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rgbClr val="05226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A64732-6FF1-4E76-80DE-070CE8D535B7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EAD03459-C1FB-4FED-9B8E-ACDC37112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631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06965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400" b="1">
                <a:solidFill>
                  <a:srgbClr val="05226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171452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05226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402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4069" y="1253331"/>
            <a:ext cx="4110781" cy="44714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253331"/>
            <a:ext cx="4110779" cy="447148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5C3FDF-6B34-4178-9BC3-660540884CEB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2D7DE39-57E2-D66B-57C8-4406AB4F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8" y="196505"/>
            <a:ext cx="8335861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49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069" y="1269207"/>
            <a:ext cx="4091730" cy="823912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069" y="2243751"/>
            <a:ext cx="4091730" cy="3471249"/>
          </a:xfr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3pPr>
            <a:lvl4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4pPr>
            <a:lvl5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5261"/>
            <a:ext cx="4110781" cy="823912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243751"/>
            <a:ext cx="4110781" cy="3471249"/>
          </a:xfr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3pPr>
            <a:lvl4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4pPr>
            <a:lvl5pPr>
              <a:buFont typeface="Wingdings" panose="05000000000000000000" pitchFamily="2" charset="2"/>
              <a:buChar char="§"/>
              <a:defRPr sz="1800">
                <a:solidFill>
                  <a:srgbClr val="05226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1B3604-182C-4148-BBC5-8DDF9509DF92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FEA8BE0-7515-D979-8D84-ADDE905D0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96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CCAF5F-678E-4E34-9AE6-666B05C30B7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96BC834-991D-C036-C97E-D3D66EE0C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8" y="196505"/>
            <a:ext cx="8288375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920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77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26399"/>
            <a:ext cx="4852540" cy="44805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069" y="1234336"/>
            <a:ext cx="3174950" cy="448058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50EEF5-2DC7-462C-96EE-BF2DCE7EB32E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C2AE6-5C66-DF44-846D-4A483588B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41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36379"/>
            <a:ext cx="4852540" cy="44908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CCDFD5-6227-4B77-8D03-4EFC6D15E88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09935"/>
            <a:ext cx="9144000" cy="998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15F63F-1FA4-4E1D-9A45-7A0434CC5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4069" y="1234336"/>
            <a:ext cx="3174950" cy="45005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A8A86F-7E2B-81D0-FCE5-E1AB450EE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69" y="196505"/>
            <a:ext cx="8335862" cy="64603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52264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04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069" y="1004669"/>
            <a:ext cx="8335862" cy="484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249B41-9F99-F894-7D3C-B49B043BB926}"/>
              </a:ext>
            </a:extLst>
          </p:cNvPr>
          <p:cNvSpPr/>
          <p:nvPr userDrawn="1"/>
        </p:nvSpPr>
        <p:spPr>
          <a:xfrm>
            <a:off x="0" y="6667209"/>
            <a:ext cx="9144000" cy="190791"/>
          </a:xfrm>
          <a:prstGeom prst="rect">
            <a:avLst/>
          </a:prstGeom>
          <a:solidFill>
            <a:srgbClr val="0522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80E1F2-761F-D4F1-2DA7-4B4FA11CE450}"/>
              </a:ext>
            </a:extLst>
          </p:cNvPr>
          <p:cNvSpPr/>
          <p:nvPr userDrawn="1"/>
        </p:nvSpPr>
        <p:spPr>
          <a:xfrm>
            <a:off x="0" y="6587728"/>
            <a:ext cx="9144000" cy="97263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E3C4FF-F2E1-E6B3-686D-FC4BA8BB58B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7349" y="5805314"/>
            <a:ext cx="670677" cy="670677"/>
          </a:xfrm>
          <a:prstGeom prst="rect">
            <a:avLst/>
          </a:prstGeom>
        </p:spPr>
      </p:pic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EBB09F1-B6B4-1F8E-5949-8A93A0B2798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4" y="5802813"/>
            <a:ext cx="2448242" cy="66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8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2" r:id="rId12"/>
    <p:sldLayoutId id="2147483653" r:id="rId13"/>
    <p:sldLayoutId id="2147483654" r:id="rId14"/>
    <p:sldLayoutId id="2147483656" r:id="rId15"/>
    <p:sldLayoutId id="2147483657" r:id="rId16"/>
    <p:sldLayoutId id="214748365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rgbClr val="05226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rgbClr val="05226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5226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omeworkHHA@hartshillacademy.org.u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BAB27-1B72-44DA-8EF1-4CDA0DD79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lIns="91440" tIns="45720" rIns="91440" bIns="45720" anchor="b"/>
          <a:lstStyle/>
          <a:p>
            <a:r>
              <a:rPr lang="en-GB"/>
              <a:t>Year 11</a:t>
            </a:r>
            <a:br>
              <a:rPr lang="en-GB" dirty="0"/>
            </a:br>
            <a:r>
              <a:rPr lang="en-GB"/>
              <a:t>Homework</a:t>
            </a:r>
            <a:r>
              <a:rPr lang="en-GB" dirty="0"/>
              <a:t> Login Support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F527E-7EE5-4FE8-B909-FEF4A615F46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214562" y="4204252"/>
            <a:ext cx="6858000" cy="12125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dirty="0"/>
              <a:t>Email: </a:t>
            </a:r>
            <a:r>
              <a:rPr lang="en-GB" dirty="0">
                <a:hlinkClick r:id="rId2"/>
              </a:rPr>
              <a:t>Homework@hartshillacademy.org.uk</a:t>
            </a:r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r>
              <a:rPr lang="en-GB">
                <a:ea typeface="Calibri" panose="020F0502020204030204"/>
                <a:cs typeface="Calibri" panose="020F0502020204030204"/>
              </a:rPr>
              <a:t>Or see Mr Allison in the IT office.</a:t>
            </a:r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0" indent="0" algn="ctr">
              <a:buNone/>
            </a:pPr>
            <a:endParaRPr lang="en-GB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2036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D7E70A-CA56-A011-B7C0-401BAA94D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/>
              <a:t>Microsoft 365 First</a:t>
            </a:r>
            <a:r>
              <a:rPr lang="en-GB" dirty="0"/>
              <a:t> Login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EE55D0A-5C80-20EB-0969-6D4C6B4B1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137" y="3354379"/>
            <a:ext cx="2198715" cy="2044297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2387A6-F9F4-AACD-5BB0-2DF520DDC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007" y="1275086"/>
            <a:ext cx="2306296" cy="2013204"/>
          </a:xfrm>
          <a:prstGeom prst="rect">
            <a:avLst/>
          </a:prstGeom>
        </p:spPr>
      </p:pic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C91B2A5-45F8-BF9A-4667-34EDC0F7D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557" y="1318662"/>
            <a:ext cx="2306295" cy="17940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8E8BE71-2AF2-D247-C52D-0AA81255CD6A}"/>
              </a:ext>
            </a:extLst>
          </p:cNvPr>
          <p:cNvSpPr txBox="1"/>
          <p:nvPr/>
        </p:nvSpPr>
        <p:spPr>
          <a:xfrm>
            <a:off x="172528" y="1318662"/>
            <a:ext cx="17686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Step 1: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Google ‘Office 365’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85A418-2233-5707-7F6D-BD328E661D98}"/>
              </a:ext>
            </a:extLst>
          </p:cNvPr>
          <p:cNvSpPr txBox="1"/>
          <p:nvPr/>
        </p:nvSpPr>
        <p:spPr>
          <a:xfrm>
            <a:off x="172528" y="3283789"/>
            <a:ext cx="1768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Step 2: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Enter your school email address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5F42A1-545A-6CE4-5B90-A8DBE68FFF5B}"/>
              </a:ext>
            </a:extLst>
          </p:cNvPr>
          <p:cNvSpPr txBox="1"/>
          <p:nvPr/>
        </p:nvSpPr>
        <p:spPr>
          <a:xfrm>
            <a:off x="4227311" y="1318275"/>
            <a:ext cx="2099822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Step 3: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GB" sz="1100" dirty="0">
                <a:latin typeface="Verdana" panose="020B0604030504040204" pitchFamily="34" charset="0"/>
                <a:ea typeface="Verdana" panose="020B0604030504040204" pitchFamily="34" charset="0"/>
              </a:rPr>
              <a:t>Enter your </a:t>
            </a:r>
            <a:r>
              <a:rPr lang="en-GB" sz="1100" u="sng" dirty="0">
                <a:latin typeface="Verdana" panose="020B0604030504040204" pitchFamily="34" charset="0"/>
                <a:ea typeface="Verdana" panose="020B0604030504040204" pitchFamily="34" charset="0"/>
              </a:rPr>
              <a:t>Password</a:t>
            </a:r>
          </a:p>
          <a:p>
            <a:endParaRPr lang="en-GB" sz="11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Font typeface="Wingdings" panose="05000000000000000000" pitchFamily="2" charset="2"/>
            </a:pPr>
            <a:r>
              <a:rPr lang="en-GB" sz="1100" dirty="0">
                <a:latin typeface="Verdana"/>
                <a:ea typeface="Verdana"/>
              </a:rPr>
              <a:t>If you have forgotten your </a:t>
            </a:r>
            <a:r>
              <a:rPr lang="en-GB" sz="1100">
                <a:latin typeface="Verdana"/>
                <a:ea typeface="Verdana"/>
              </a:rPr>
              <a:t>password, you must see </a:t>
            </a:r>
            <a:r>
              <a:rPr lang="en-GB" sz="1100" u="sng">
                <a:latin typeface="Verdana"/>
                <a:ea typeface="Verdana"/>
              </a:rPr>
              <a:t>Mr Allison in the IT office</a:t>
            </a:r>
            <a:r>
              <a:rPr lang="en-GB" sz="1100" dirty="0">
                <a:latin typeface="Verdana"/>
                <a:ea typeface="Verdana"/>
              </a:rPr>
              <a:t> </a:t>
            </a:r>
            <a:r>
              <a:rPr lang="en-GB" sz="1100">
                <a:latin typeface="Verdana"/>
                <a:ea typeface="Verdana"/>
              </a:rPr>
              <a:t>to support with a reset.</a:t>
            </a:r>
            <a:endParaRPr lang="en-GB" sz="1100" u="sng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A6DEE0-D757-0C41-2FE0-BE84F168931D}"/>
              </a:ext>
            </a:extLst>
          </p:cNvPr>
          <p:cNvSpPr txBox="1"/>
          <p:nvPr/>
        </p:nvSpPr>
        <p:spPr>
          <a:xfrm>
            <a:off x="4392423" y="3285412"/>
            <a:ext cx="20514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Step 4: </a:t>
            </a:r>
          </a:p>
          <a:p>
            <a:r>
              <a:rPr lang="en-GB" sz="1100" b="1" dirty="0">
                <a:latin typeface="Verdana" panose="020B0604030504040204" pitchFamily="34" charset="0"/>
                <a:ea typeface="Verdana" panose="020B0604030504040204" pitchFamily="34" charset="0"/>
              </a:rPr>
              <a:t>You must remember it. </a:t>
            </a:r>
          </a:p>
        </p:txBody>
      </p:sp>
    </p:spTree>
    <p:extLst>
      <p:ext uri="{BB962C8B-B14F-4D97-AF65-F5344CB8AC3E}">
        <p14:creationId xmlns:p14="http://schemas.microsoft.com/office/powerpoint/2010/main" val="961743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B39ECD-D0E8-8F07-F64A-4AB1A469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/>
              <a:t>Homework platforms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5C31B7-2512-AD9C-6459-B0DF178CF836}"/>
              </a:ext>
            </a:extLst>
          </p:cNvPr>
          <p:cNvGrpSpPr/>
          <p:nvPr/>
        </p:nvGrpSpPr>
        <p:grpSpPr>
          <a:xfrm>
            <a:off x="6188646" y="4113146"/>
            <a:ext cx="1880129" cy="2150519"/>
            <a:chOff x="5266330" y="3657598"/>
            <a:chExt cx="2431635" cy="2435087"/>
          </a:xfrm>
        </p:grpSpPr>
        <p:pic>
          <p:nvPicPr>
            <p:cNvPr id="7" name="Picture 6" descr="A screenshot of a computer screen&#10;&#10;AI-generated content may be incorrect.">
              <a:extLst>
                <a:ext uri="{FF2B5EF4-FFF2-40B4-BE49-F238E27FC236}">
                  <a16:creationId xmlns:a16="http://schemas.microsoft.com/office/drawing/2014/main" id="{458E1B8C-FCEA-9FD9-06E9-8A52C5FCC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66330" y="3657598"/>
              <a:ext cx="2431635" cy="2435087"/>
            </a:xfrm>
            <a:prstGeom prst="rect">
              <a:avLst/>
            </a:prstGeom>
          </p:spPr>
        </p:pic>
        <p:pic>
          <p:nvPicPr>
            <p:cNvPr id="11" name="Picture 10" descr="A blue text on a black background&#10;&#10;AI-generated content may be incorrect.">
              <a:extLst>
                <a:ext uri="{FF2B5EF4-FFF2-40B4-BE49-F238E27FC236}">
                  <a16:creationId xmlns:a16="http://schemas.microsoft.com/office/drawing/2014/main" id="{F3AB8920-E0CB-48D9-D892-D89B6B486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33516" y="3678310"/>
              <a:ext cx="830494" cy="267526"/>
            </a:xfrm>
            <a:prstGeom prst="rect">
              <a:avLst/>
            </a:prstGeom>
          </p:spPr>
        </p:pic>
      </p:grpSp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1CE4027-408B-2CBE-4404-C6CA07576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7822" y="2659073"/>
            <a:ext cx="1806670" cy="1134705"/>
          </a:xfrm>
          <a:prstGeom prst="rect">
            <a:avLst/>
          </a:prstGeom>
        </p:spPr>
      </p:pic>
      <p:pic>
        <p:nvPicPr>
          <p:cNvPr id="16" name="Picture 1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9B6E7F2-6393-2841-DD8E-D28582CBE3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822" y="899451"/>
            <a:ext cx="1803769" cy="121754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CBC6104-E198-EDAE-6139-3339EDB362B6}"/>
              </a:ext>
            </a:extLst>
          </p:cNvPr>
          <p:cNvSpPr txBox="1"/>
          <p:nvPr/>
        </p:nvSpPr>
        <p:spPr>
          <a:xfrm>
            <a:off x="404069" y="1183001"/>
            <a:ext cx="346394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latin typeface="Verdana"/>
                <a:ea typeface="Verdana"/>
              </a:rPr>
              <a:t>You can now sign in to all platforms </a:t>
            </a:r>
            <a:r>
              <a:rPr lang="en-GB" sz="1400">
                <a:latin typeface="Verdana"/>
                <a:ea typeface="Verdana"/>
              </a:rPr>
              <a:t>using your Microsoft login.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F486271-B12F-7F69-5725-EA64BAAB9111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875273" y="1451868"/>
            <a:ext cx="3616874" cy="516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DD2CAA-4BCC-11AA-06FC-60BBBB1271C5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3860759" y="1444611"/>
            <a:ext cx="3599962" cy="2140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 descr="A group of logos of microsoft&#10;&#10;AI-generated content may be incorrect.">
            <a:extLst>
              <a:ext uri="{FF2B5EF4-FFF2-40B4-BE49-F238E27FC236}">
                <a16:creationId xmlns:a16="http://schemas.microsoft.com/office/drawing/2014/main" id="{7C6040F7-4BD4-3240-8826-92F33655A5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216" y="1915355"/>
            <a:ext cx="2281954" cy="1514927"/>
          </a:xfrm>
          <a:prstGeom prst="rect">
            <a:avLst/>
          </a:prstGeom>
        </p:spPr>
      </p:pic>
      <p:pic>
        <p:nvPicPr>
          <p:cNvPr id="24" name="Picture 23" descr="A colorful logo with white text&#10;&#10;AI-generated content may be incorrect.">
            <a:extLst>
              <a:ext uri="{FF2B5EF4-FFF2-40B4-BE49-F238E27FC236}">
                <a16:creationId xmlns:a16="http://schemas.microsoft.com/office/drawing/2014/main" id="{96B51D0B-C0C7-321B-103F-7A49595044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885" y="2432982"/>
            <a:ext cx="333375" cy="335383"/>
          </a:xfrm>
          <a:prstGeom prst="rect">
            <a:avLst/>
          </a:prstGeom>
        </p:spPr>
      </p:pic>
      <p:pic>
        <p:nvPicPr>
          <p:cNvPr id="49" name="Picture 4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B46A336-BDEE-4F43-A026-4C72B19BD4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606" y="2235993"/>
            <a:ext cx="1083879" cy="1007757"/>
          </a:xfrm>
          <a:prstGeom prst="rect">
            <a:avLst/>
          </a:prstGeom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B303BEA-AEA6-EB2F-B0A9-AAA1B30A5DF0}"/>
              </a:ext>
            </a:extLst>
          </p:cNvPr>
          <p:cNvCxnSpPr>
            <a:cxnSpLocks/>
            <a:stCxn id="25" idx="3"/>
          </p:cNvCxnSpPr>
          <p:nvPr/>
        </p:nvCxnSpPr>
        <p:spPr>
          <a:xfrm flipH="1">
            <a:off x="1667892" y="1438674"/>
            <a:ext cx="2200124" cy="1181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D599C45-BE96-C78D-D9FD-4BDA9BB5DB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6185" y="227389"/>
            <a:ext cx="1606492" cy="2202523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3139D7A-6359-6CD7-3BC9-334342D36BD8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3866459" y="1131936"/>
            <a:ext cx="1857754" cy="328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76D3ED1-844C-47E7-A21A-DE1B5E42EB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457" y="3642778"/>
            <a:ext cx="1794089" cy="21263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870D92-AC28-4503-9659-324228851A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9722" y="3611590"/>
            <a:ext cx="1004261" cy="28470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61CA994-C04A-ECD6-30E2-EBE16E4AB486}"/>
              </a:ext>
            </a:extLst>
          </p:cNvPr>
          <p:cNvCxnSpPr>
            <a:cxnSpLocks/>
          </p:cNvCxnSpPr>
          <p:nvPr/>
        </p:nvCxnSpPr>
        <p:spPr>
          <a:xfrm flipH="1">
            <a:off x="2181774" y="1450922"/>
            <a:ext cx="1703817" cy="3930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144749B-29B4-24A1-319D-C20F24D3665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33485" y="4273466"/>
            <a:ext cx="2917372" cy="1823522"/>
          </a:xfrm>
          <a:prstGeom prst="rect">
            <a:avLst/>
          </a:prstGeom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7A84BD2-D578-B6D9-0BE6-6428AD3D0C05}"/>
              </a:ext>
            </a:extLst>
          </p:cNvPr>
          <p:cNvCxnSpPr>
            <a:cxnSpLocks/>
            <a:stCxn id="25" idx="3"/>
          </p:cNvCxnSpPr>
          <p:nvPr/>
        </p:nvCxnSpPr>
        <p:spPr>
          <a:xfrm flipH="1">
            <a:off x="3856238" y="1447809"/>
            <a:ext cx="49568" cy="3823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93976CE-D632-F636-569E-A37AD1592B2C}"/>
              </a:ext>
            </a:extLst>
          </p:cNvPr>
          <p:cNvCxnSpPr>
            <a:cxnSpLocks/>
          </p:cNvCxnSpPr>
          <p:nvPr/>
        </p:nvCxnSpPr>
        <p:spPr>
          <a:xfrm>
            <a:off x="3913064" y="1498608"/>
            <a:ext cx="3041974" cy="3881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953F0D7-DDD0-1E56-22F2-B1CDB247579E}"/>
              </a:ext>
            </a:extLst>
          </p:cNvPr>
          <p:cNvSpPr/>
          <p:nvPr/>
        </p:nvSpPr>
        <p:spPr>
          <a:xfrm>
            <a:off x="3770625" y="1381430"/>
            <a:ext cx="226464" cy="2038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screenshot of a login page&#10;&#10;AI-generated content may be incorrect.">
            <a:extLst>
              <a:ext uri="{FF2B5EF4-FFF2-40B4-BE49-F238E27FC236}">
                <a16:creationId xmlns:a16="http://schemas.microsoft.com/office/drawing/2014/main" id="{60406E9F-2300-9A86-F299-1B851A6225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4280" y="2603813"/>
            <a:ext cx="2022658" cy="1426546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8EAEA4F-B94E-8CCB-72BF-CF76C18DA581}"/>
              </a:ext>
            </a:extLst>
          </p:cNvPr>
          <p:cNvCxnSpPr>
            <a:cxnSpLocks/>
          </p:cNvCxnSpPr>
          <p:nvPr/>
        </p:nvCxnSpPr>
        <p:spPr>
          <a:xfrm>
            <a:off x="3945710" y="1504818"/>
            <a:ext cx="657324" cy="227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90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87ce23-bf67-4e83-9f1e-7350b3c5b658" xsi:nil="true"/>
    <lcf76f155ced4ddcb4097134ff3c332f xmlns="5567c158-a6dc-497c-bc5b-11629c7d8a6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3410963A31D741AD25E61AFAC28C8F" ma:contentTypeVersion="18" ma:contentTypeDescription="Create a new document." ma:contentTypeScope="" ma:versionID="0ffab04bce2c436e8c3d317d975b2b78">
  <xsd:schema xmlns:xsd="http://www.w3.org/2001/XMLSchema" xmlns:xs="http://www.w3.org/2001/XMLSchema" xmlns:p="http://schemas.microsoft.com/office/2006/metadata/properties" xmlns:ns2="2c87ce23-bf67-4e83-9f1e-7350b3c5b658" xmlns:ns3="5567c158-a6dc-497c-bc5b-11629c7d8a6a" targetNamespace="http://schemas.microsoft.com/office/2006/metadata/properties" ma:root="true" ma:fieldsID="5ec54c639a4ff566da94ade0f2ed9ec3" ns2:_="" ns3:_="">
    <xsd:import namespace="2c87ce23-bf67-4e83-9f1e-7350b3c5b658"/>
    <xsd:import namespace="5567c158-a6dc-497c-bc5b-11629c7d8a6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7ce23-bf67-4e83-9f1e-7350b3c5b6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9abca799-9f40-4e86-a9cf-4e92397fd112}" ma:internalName="TaxCatchAll" ma:showField="CatchAllData" ma:web="2c87ce23-bf67-4e83-9f1e-7350b3c5b6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7c158-a6dc-497c-bc5b-11629c7d8a6a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cee6af2-a2d4-4aff-8f99-33521e00d8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C6379F-285C-4FBB-BB2C-BA3D0D3FF1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D7414B-1BBF-4AB2-9DF3-3FB19F250611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2c87ce23-bf67-4e83-9f1e-7350b3c5b658"/>
    <ds:schemaRef ds:uri="http://purl.org/dc/elements/1.1/"/>
    <ds:schemaRef ds:uri="5567c158-a6dc-497c-bc5b-11629c7d8a6a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1EA82EA-14F8-453E-B45F-2AD5251160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87ce23-bf67-4e83-9f1e-7350b3c5b658"/>
    <ds:schemaRef ds:uri="5567c158-a6dc-497c-bc5b-11629c7d8a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</TotalTime>
  <Words>203</Words>
  <Application>Microsoft Office PowerPoint</Application>
  <PresentationFormat>On-screen Show (4:3)</PresentationFormat>
  <Paragraphs>54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Year 11 Homework Login Support</vt:lpstr>
      <vt:lpstr>Microsoft 365 First Login</vt:lpstr>
      <vt:lpstr>Homework platforms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Bethany Jewkes</dc:creator>
  <cp:lastModifiedBy>Naomi Roche</cp:lastModifiedBy>
  <cp:revision>159</cp:revision>
  <dcterms:created xsi:type="dcterms:W3CDTF">2020-11-19T13:05:12Z</dcterms:created>
  <dcterms:modified xsi:type="dcterms:W3CDTF">2026-07-16T12:55:43Z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0x010100F03410963A31D741AD25E61AFAC28C8F</vt:lpwstr>
  </property>
  <property fmtid="{D5CDD505-2E9C-101B-9397-08002B2CF9AE}" pid="3" name="MediaServiceImageTags">
    <vt:lpwstr/>
  </property>
</Properties>
</file>